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9144000" cy="6858000"/>
  <p:defaultTextStyle>
    <a:defPPr>
      <a:defRPr lang="de-DE"/>
    </a:defPPr>
    <a:lvl1pPr algn="l">
      <a:spcBef>
        <a:spcPts val="0"/>
      </a:spcBef>
      <a:spcAft>
        <a:spcPts val="0"/>
      </a:spcAft>
      <a:defRPr sz="3200" b="1" i="1">
        <a:solidFill>
          <a:schemeClr val="bg2"/>
        </a:solidFill>
        <a:latin typeface="Arial"/>
        <a:ea typeface="+mn-ea"/>
        <a:cs typeface="+mn-cs"/>
      </a:defRPr>
    </a:lvl1pPr>
    <a:lvl2pPr marL="457200" algn="l">
      <a:spcBef>
        <a:spcPts val="0"/>
      </a:spcBef>
      <a:spcAft>
        <a:spcPts val="0"/>
      </a:spcAft>
      <a:defRPr sz="3200" b="1" i="1">
        <a:solidFill>
          <a:schemeClr val="bg2"/>
        </a:solidFill>
        <a:latin typeface="Arial"/>
        <a:ea typeface="+mn-ea"/>
        <a:cs typeface="+mn-cs"/>
      </a:defRPr>
    </a:lvl2pPr>
    <a:lvl3pPr marL="914400" algn="l">
      <a:spcBef>
        <a:spcPts val="0"/>
      </a:spcBef>
      <a:spcAft>
        <a:spcPts val="0"/>
      </a:spcAft>
      <a:defRPr sz="3200" b="1" i="1">
        <a:solidFill>
          <a:schemeClr val="bg2"/>
        </a:solidFill>
        <a:latin typeface="Arial"/>
        <a:ea typeface="+mn-ea"/>
        <a:cs typeface="+mn-cs"/>
      </a:defRPr>
    </a:lvl3pPr>
    <a:lvl4pPr marL="1371600" algn="l">
      <a:spcBef>
        <a:spcPts val="0"/>
      </a:spcBef>
      <a:spcAft>
        <a:spcPts val="0"/>
      </a:spcAft>
      <a:defRPr sz="3200" b="1" i="1">
        <a:solidFill>
          <a:schemeClr val="bg2"/>
        </a:solidFill>
        <a:latin typeface="Arial"/>
        <a:ea typeface="+mn-ea"/>
        <a:cs typeface="+mn-cs"/>
      </a:defRPr>
    </a:lvl4pPr>
    <a:lvl5pPr marL="1828800" algn="l">
      <a:spcBef>
        <a:spcPts val="0"/>
      </a:spcBef>
      <a:spcAft>
        <a:spcPts val="0"/>
      </a:spcAft>
      <a:defRPr sz="3200" b="1" i="1">
        <a:solidFill>
          <a:schemeClr val="bg2"/>
        </a:solidFill>
        <a:latin typeface="Arial"/>
        <a:ea typeface="+mn-ea"/>
        <a:cs typeface="+mn-cs"/>
      </a:defRPr>
    </a:lvl5pPr>
    <a:lvl6pPr marL="2286000" algn="l" defTabSz="914400">
      <a:defRPr sz="3200" b="1" i="1">
        <a:solidFill>
          <a:schemeClr val="bg2"/>
        </a:solidFill>
        <a:latin typeface="Arial"/>
        <a:ea typeface="+mn-ea"/>
        <a:cs typeface="+mn-cs"/>
      </a:defRPr>
    </a:lvl6pPr>
    <a:lvl7pPr marL="2743200" algn="l" defTabSz="914400">
      <a:defRPr sz="3200" b="1" i="1">
        <a:solidFill>
          <a:schemeClr val="bg2"/>
        </a:solidFill>
        <a:latin typeface="Arial"/>
        <a:ea typeface="+mn-ea"/>
        <a:cs typeface="+mn-cs"/>
      </a:defRPr>
    </a:lvl7pPr>
    <a:lvl8pPr marL="3200400" algn="l" defTabSz="914400">
      <a:defRPr sz="3200" b="1" i="1">
        <a:solidFill>
          <a:schemeClr val="bg2"/>
        </a:solidFill>
        <a:latin typeface="Arial"/>
        <a:ea typeface="+mn-ea"/>
        <a:cs typeface="+mn-cs"/>
      </a:defRPr>
    </a:lvl8pPr>
    <a:lvl9pPr marL="3657600" algn="l" defTabSz="914400">
      <a:defRPr sz="3200" b="1" i="1">
        <a:solidFill>
          <a:schemeClr val="bg2"/>
        </a:solidFill>
        <a:latin typeface="Arial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9310"/>
    <a:srgbClr val="5589A1"/>
    <a:srgbClr val="0036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F301D70-1F2D-E2A9-BB53-5EFA1439B769}">
  <a:tblStyle styleId="{7F301D70-1F2D-E2A9-BB53-5EFA1439B769}" styleName="Helle Formatvorlage 2 - Akzent 4">
    <a:wholeTbl>
      <a:tcTxStyle>
        <a:fontRef idx="minor">
          <a:srgbClr val="00000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 w="12700">
              <a:noFill/>
            </a:ln>
          </a:insideH>
          <a:insideV>
            <a:ln w="12700"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2H>
      <a:tcStyle>
        <a:tcBdr/>
      </a:tcStyle>
    </a:band2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Style>
        <a:tcBdr/>
      </a:tcStyle>
    </a:lastCol>
    <a:firstCol>
      <a:tcStyle>
        <a:tcBdr/>
      </a:tcStyle>
    </a:firstCol>
    <a:lastRow>
      <a:tcStyle>
        <a:tcBdr>
          <a:top>
            <a:ln w="50800">
              <a:solidFill>
                <a:schemeClr val="accent4"/>
              </a:solidFill>
            </a:ln>
          </a:top>
        </a:tcBdr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rgbClr val="000000"/>
        </a:fontRef>
        <a:schemeClr val="bg1"/>
      </a:tcTxStyle>
      <a:tcStyle>
        <a:tcBdr/>
        <a:fillRef idx="1">
          <a:schemeClr val="accent4"/>
        </a:fillRef>
      </a:tcStyle>
    </a:firstRow>
    <a:neCell>
      <a:tcStyle>
        <a:tcBdr/>
      </a:tcStyle>
    </a:neCell>
    <a:nwCell>
      <a:tcStyle>
        <a:tcBdr/>
      </a:tcStyle>
    </a:nwCell>
  </a:tblStyle>
  <a:tblStyle styleId="{80BD52BF-5A34-6BF7-57A0-98864C631011}" styleName="Keine Formatvorlage, Tabellenraster">
    <a:wholeTbl>
      <a:tcTxStyle>
        <a:fontRef idx="minor">
          <a:srgbClr val="000000"/>
        </a:fontRef>
        <a:schemeClr val="tx1"/>
      </a:tcTxStyle>
      <a:tcStyle>
        <a:tcBdr>
          <a:left>
            <a:ln w="12700">
              <a:solidFill>
                <a:schemeClr val="tx1"/>
              </a:solidFill>
            </a:ln>
          </a:left>
          <a:right>
            <a:ln w="12700">
              <a:solidFill>
                <a:schemeClr val="tx1"/>
              </a:solidFill>
            </a:ln>
          </a:right>
          <a:top>
            <a:ln w="12700">
              <a:solidFill>
                <a:schemeClr val="tx1"/>
              </a:solidFill>
            </a:ln>
          </a:top>
          <a:bottom>
            <a:ln w="12700">
              <a:solidFill>
                <a:schemeClr val="tx1"/>
              </a:solidFill>
            </a:ln>
          </a:bottom>
          <a:insideH>
            <a:ln w="12700">
              <a:solidFill>
                <a:schemeClr val="tx1"/>
              </a:solidFill>
            </a:ln>
          </a:insideH>
          <a:insideV>
            <a:ln w="12700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</a:tcStyle>
    </a:band1H>
    <a:band2H>
      <a:tcStyle>
        <a:tcBdr/>
      </a:tcStyle>
    </a:band2H>
    <a:band1V>
      <a:tcStyle>
        <a:tcBdr/>
      </a:tcStyle>
    </a:band1V>
    <a:band2V>
      <a:tcStyle>
        <a:tcBdr/>
      </a:tcStyle>
    </a:band2V>
    <a:lastCol>
      <a:tcStyle>
        <a:tcBdr/>
      </a:tcStyle>
    </a:lastCol>
    <a:firstCol>
      <a:tcStyle>
        <a:tcBdr/>
      </a:tcStyle>
    </a:firstCol>
    <a:lastRow>
      <a:tcStyle>
        <a:tcBdr/>
      </a:tcStyle>
    </a:lastRow>
    <a:seCell>
      <a:tcStyle>
        <a:tcBdr/>
      </a:tcStyle>
    </a:seCell>
    <a:swCell>
      <a:tcStyle>
        <a:tcBdr/>
      </a:tcStyle>
    </a:swCell>
    <a:firstRow>
      <a:tcStyle>
        <a:tcBdr/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01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2DFAF-9850-4E42-9519-2FC14302EF48}" type="datetimeFigureOut">
              <a:rPr lang="en-DE" smtClean="0"/>
              <a:t>23/10/2022</a:t>
            </a:fld>
            <a:endParaRPr lang="en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8DADE3-C456-44E0-83F5-282C5BC2BE96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17921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Titelfolie"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 bwMode="auto">
          <a:xfrm>
            <a:off x="0" y="0"/>
            <a:ext cx="8296274" cy="3721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08035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pic>
        <p:nvPicPr>
          <p:cNvPr id="4" name="Inhaltsplatzhalter 5" descr="Label_RUB_WEISS-BLAU_srgb.jpg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7331075" y="0"/>
            <a:ext cx="1439863" cy="1439863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Titel 28"/>
          <p:cNvSpPr>
            <a:spLocks noGrp="1"/>
          </p:cNvSpPr>
          <p:nvPr>
            <p:ph type="title"/>
          </p:nvPr>
        </p:nvSpPr>
        <p:spPr bwMode="auto">
          <a:xfrm>
            <a:off x="251519" y="1448017"/>
            <a:ext cx="7902835" cy="995364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r>
              <a:rPr lang="de-DE" dirty="0"/>
              <a:t>Titelmasterformat durch Klicken bearbeiten</a:t>
            </a:r>
            <a:endParaRPr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F0C40E7A-D943-2E23-2C75-6B3155EACF7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1520" y="3310373"/>
            <a:ext cx="2448644" cy="341386"/>
          </a:xfrm>
        </p:spPr>
        <p:txBody>
          <a:bodyPr/>
          <a:lstStyle>
            <a:lvl1pPr marL="0" indent="0">
              <a:buNone/>
              <a:defRPr sz="1600">
                <a:solidFill>
                  <a:schemeClr val="accent6"/>
                </a:solidFill>
              </a:defRPr>
            </a:lvl1pPr>
          </a:lstStyle>
          <a:p>
            <a:pPr lvl="0"/>
            <a:r>
              <a:rPr lang="de-DE" dirty="0"/>
              <a:t>DATUM</a:t>
            </a:r>
            <a:endParaRPr lang="en-DE" dirty="0"/>
          </a:p>
        </p:txBody>
      </p:sp>
      <p:sp>
        <p:nvSpPr>
          <p:cNvPr id="11" name="Textplatzhalter 9">
            <a:extLst>
              <a:ext uri="{FF2B5EF4-FFF2-40B4-BE49-F238E27FC236}">
                <a16:creationId xmlns:a16="http://schemas.microsoft.com/office/drawing/2014/main" id="{25336A90-EF93-9AB7-1BCB-1DD4F0F9722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4788024" y="50582"/>
            <a:ext cx="2448644" cy="1328094"/>
          </a:xfrm>
        </p:spPr>
        <p:txBody>
          <a:bodyPr/>
          <a:lstStyle>
            <a:lvl1pPr marL="0" indent="0" algn="r">
              <a:buNone/>
              <a:defRPr sz="1400">
                <a:solidFill>
                  <a:srgbClr val="5589A1"/>
                </a:solidFill>
              </a:defRPr>
            </a:lvl1pPr>
          </a:lstStyle>
          <a:p>
            <a:pPr lvl="0"/>
            <a:r>
              <a:rPr lang="de-DE" dirty="0"/>
              <a:t>Persönliche Daten</a:t>
            </a:r>
            <a:endParaRPr lang="en-DE" dirty="0"/>
          </a:p>
        </p:txBody>
      </p:sp>
      <p:sp>
        <p:nvSpPr>
          <p:cNvPr id="12" name="Textplatzhalter 9">
            <a:extLst>
              <a:ext uri="{FF2B5EF4-FFF2-40B4-BE49-F238E27FC236}">
                <a16:creationId xmlns:a16="http://schemas.microsoft.com/office/drawing/2014/main" id="{1F1A0E0E-2B38-86E4-761A-DECB0F7CCFF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251520" y="2472568"/>
            <a:ext cx="7902834" cy="768464"/>
          </a:xfrm>
        </p:spPr>
        <p:txBody>
          <a:bodyPr/>
          <a:lstStyle>
            <a:lvl1pPr marL="0" indent="0">
              <a:buNone/>
              <a:defRPr sz="2000" b="1">
                <a:solidFill>
                  <a:srgbClr val="9A9310"/>
                </a:solidFill>
              </a:defRPr>
            </a:lvl1pPr>
          </a:lstStyle>
          <a:p>
            <a:pPr lvl="0"/>
            <a:r>
              <a:rPr lang="de-DE" dirty="0"/>
              <a:t>UNTERTITEL</a:t>
            </a:r>
            <a:endParaRPr lang="en-DE" dirty="0"/>
          </a:p>
        </p:txBody>
      </p:sp>
      <p:pic>
        <p:nvPicPr>
          <p:cNvPr id="13" name="Grafik 12" descr="Ein Bild, das Text enthält.&#10;&#10;Automatisch generierte Beschreibung">
            <a:extLst>
              <a:ext uri="{FF2B5EF4-FFF2-40B4-BE49-F238E27FC236}">
                <a16:creationId xmlns:a16="http://schemas.microsoft.com/office/drawing/2014/main" id="{536CE1FF-C0DA-F1D4-035A-1455D4ED837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0238" y="56423"/>
            <a:ext cx="2566819" cy="607878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251520" y="764704"/>
            <a:ext cx="8019553" cy="649287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r>
              <a:rPr lang="de-DE" dirty="0"/>
              <a:t>Titelmasterformat durch Klicken bearbeiten</a:t>
            </a:r>
            <a:endParaRPr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/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200"/>
            </a:lvl1pPr>
            <a:lvl2pPr marL="742950" indent="-285750">
              <a:buFont typeface="Wingdings" panose="05000000000000000000" pitchFamily="2" charset="2"/>
              <a:buChar char="§"/>
              <a:defRPr sz="2200"/>
            </a:lvl2pPr>
            <a:lvl3pPr marL="1143000" indent="-228600">
              <a:buFont typeface="Wingdings" panose="05000000000000000000" pitchFamily="2" charset="2"/>
              <a:buChar char="§"/>
              <a:defRPr sz="2200"/>
            </a:lvl3pPr>
            <a:lvl4pPr marL="1600200" indent="-228600">
              <a:buFont typeface="Wingdings" panose="05000000000000000000" pitchFamily="2" charset="2"/>
              <a:buChar char="§"/>
              <a:defRPr sz="2200"/>
            </a:lvl4pPr>
            <a:lvl5pPr marL="2057400" indent="-228600">
              <a:buFont typeface="Wingdings" panose="05000000000000000000" pitchFamily="2" charset="2"/>
              <a:buChar char="§"/>
              <a:defRPr sz="2200"/>
            </a:lvl5pPr>
          </a:lstStyle>
          <a:p>
            <a:pPr lvl="0">
              <a:defRPr/>
            </a:pPr>
            <a:r>
              <a:rPr lang="de-DE" dirty="0"/>
              <a:t>Textmasterformate durch Klicken bearbeiten</a:t>
            </a:r>
            <a:endParaRPr dirty="0"/>
          </a:p>
          <a:p>
            <a:pPr lvl="1">
              <a:defRPr/>
            </a:pPr>
            <a:r>
              <a:rPr lang="de-DE" dirty="0"/>
              <a:t>Zweite Ebene</a:t>
            </a:r>
            <a:endParaRPr dirty="0"/>
          </a:p>
          <a:p>
            <a:pPr lvl="2">
              <a:defRPr/>
            </a:pPr>
            <a:r>
              <a:rPr lang="de-DE" dirty="0"/>
              <a:t>Dritte Ebene</a:t>
            </a:r>
            <a:endParaRPr dirty="0"/>
          </a:p>
          <a:p>
            <a:pPr lvl="3">
              <a:defRPr/>
            </a:pPr>
            <a:r>
              <a:rPr lang="de-DE" dirty="0"/>
              <a:t>Vierte Ebene</a:t>
            </a:r>
            <a:endParaRPr dirty="0"/>
          </a:p>
          <a:p>
            <a:pPr lvl="4">
              <a:defRPr/>
            </a:pPr>
            <a:r>
              <a:rPr lang="de-DE" dirty="0"/>
              <a:t>Fünfte Ebene</a:t>
            </a:r>
            <a:endParaRPr dirty="0"/>
          </a:p>
        </p:txBody>
      </p:sp>
      <p:sp>
        <p:nvSpPr>
          <p:cNvPr id="4" name="Datumsplatzhalter 1">
            <a:extLst>
              <a:ext uri="{FF2B5EF4-FFF2-40B4-BE49-F238E27FC236}">
                <a16:creationId xmlns:a16="http://schemas.microsoft.com/office/drawing/2014/main" id="{7AA13C6A-40CD-C9B0-7EB7-653B05AC5906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auto">
          <a:xfrm>
            <a:off x="294234" y="6556376"/>
            <a:ext cx="1109414" cy="298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DE"/>
              <a:t>23/10/2022</a:t>
            </a:r>
            <a:endParaRPr lang="en-DE" dirty="0"/>
          </a:p>
        </p:txBody>
      </p:sp>
      <p:sp>
        <p:nvSpPr>
          <p:cNvPr id="5" name="Fußzeilenplatzhalter 2">
            <a:extLst>
              <a:ext uri="{FF2B5EF4-FFF2-40B4-BE49-F238E27FC236}">
                <a16:creationId xmlns:a16="http://schemas.microsoft.com/office/drawing/2014/main" id="{1C856670-A7CD-3C14-B23E-3ED69B87DF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1403648" y="6556375"/>
            <a:ext cx="6509890" cy="298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Fußzeile | Hier könnte Ihre Werbung stehen</a:t>
            </a:r>
            <a:endParaRPr lang="en-DE" dirty="0"/>
          </a:p>
        </p:txBody>
      </p:sp>
      <p:sp>
        <p:nvSpPr>
          <p:cNvPr id="6" name="Foliennummernplatzhalter 3">
            <a:extLst>
              <a:ext uri="{FF2B5EF4-FFF2-40B4-BE49-F238E27FC236}">
                <a16:creationId xmlns:a16="http://schemas.microsoft.com/office/drawing/2014/main" id="{CDB01789-5D59-D357-062C-3CEE0F9C56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auto">
          <a:xfrm>
            <a:off x="7913538" y="6551280"/>
            <a:ext cx="638325" cy="2984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3DD1E-536C-459E-927F-49199C5C4081}" type="slidenum">
              <a:rPr lang="en-DE" smtClean="0"/>
              <a:pPr/>
              <a:t>‹Nr.›</a:t>
            </a:fld>
            <a:endParaRPr lang="en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Abschnitts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auto"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pPr>
              <a:defRPr/>
            </a:pPr>
            <a:r>
              <a:rPr lang="de-DE" dirty="0"/>
              <a:t>Abschnittsüberschrift</a:t>
            </a:r>
            <a:endParaRPr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rgbClr val="9A9310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>
              <a:defRPr/>
            </a:pPr>
            <a:r>
              <a:rPr lang="de-DE" dirty="0"/>
              <a:t>Textmasterformate durch Klicken bearbeiten</a:t>
            </a:r>
            <a:endParaRPr dirty="0"/>
          </a:p>
        </p:txBody>
      </p:sp>
      <p:sp>
        <p:nvSpPr>
          <p:cNvPr id="4" name="Datumsplatzhalter 1">
            <a:extLst>
              <a:ext uri="{FF2B5EF4-FFF2-40B4-BE49-F238E27FC236}">
                <a16:creationId xmlns:a16="http://schemas.microsoft.com/office/drawing/2014/main" id="{BBA1F5B0-485B-FA2F-15CE-1F0B7F4BCEC2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auto">
          <a:xfrm>
            <a:off x="294234" y="6556376"/>
            <a:ext cx="1109414" cy="298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DE"/>
              <a:t>23/10/2022</a:t>
            </a:r>
            <a:endParaRPr lang="en-DE" dirty="0"/>
          </a:p>
        </p:txBody>
      </p:sp>
      <p:sp>
        <p:nvSpPr>
          <p:cNvPr id="5" name="Fußzeilenplatzhalter 2">
            <a:extLst>
              <a:ext uri="{FF2B5EF4-FFF2-40B4-BE49-F238E27FC236}">
                <a16:creationId xmlns:a16="http://schemas.microsoft.com/office/drawing/2014/main" id="{7281123B-4A3E-1773-6E93-26B14BF9BB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1403648" y="6556375"/>
            <a:ext cx="6509890" cy="298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Fußzeile | Hier könnte Ihre Werbung stehen</a:t>
            </a:r>
            <a:endParaRPr lang="en-DE" dirty="0"/>
          </a:p>
        </p:txBody>
      </p:sp>
      <p:sp>
        <p:nvSpPr>
          <p:cNvPr id="6" name="Foliennummernplatzhalter 3">
            <a:extLst>
              <a:ext uri="{FF2B5EF4-FFF2-40B4-BE49-F238E27FC236}">
                <a16:creationId xmlns:a16="http://schemas.microsoft.com/office/drawing/2014/main" id="{F7C9FD7D-B38F-0375-CDAA-FBF3EE7A41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auto">
          <a:xfrm>
            <a:off x="7913538" y="6551280"/>
            <a:ext cx="638325" cy="2984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3DD1E-536C-459E-927F-49199C5C4081}" type="slidenum">
              <a:rPr lang="en-DE" smtClean="0"/>
              <a:pPr/>
              <a:t>‹Nr.›</a:t>
            </a:fld>
            <a:endParaRPr lang="en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Zwei Inhal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251520" y="764704"/>
            <a:ext cx="8199437" cy="649287"/>
          </a:xfrm>
        </p:spPr>
        <p:txBody>
          <a:bodyPr/>
          <a:lstStyle/>
          <a:p>
            <a:pPr>
              <a:defRPr/>
            </a:pPr>
            <a:r>
              <a:rPr lang="de-DE" dirty="0"/>
              <a:t>Titelmasterformat durch Klicken bearbeiten</a:t>
            </a:r>
            <a:endParaRPr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 bwMode="auto">
          <a:xfrm>
            <a:off x="251520" y="1628800"/>
            <a:ext cx="4038600" cy="472439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de-DE"/>
              <a:t>Textmasterformate durch Klicken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4442520" y="1628800"/>
            <a:ext cx="4038600" cy="472439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de-DE"/>
              <a:t>Textmasterformate durch Klicken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5" name="Datumsplatzhalter 1">
            <a:extLst>
              <a:ext uri="{FF2B5EF4-FFF2-40B4-BE49-F238E27FC236}">
                <a16:creationId xmlns:a16="http://schemas.microsoft.com/office/drawing/2014/main" id="{BA6FEF86-9221-6402-95D2-DB43F9511992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294234" y="6556376"/>
            <a:ext cx="1109414" cy="298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DE"/>
              <a:t>23/10/2022</a:t>
            </a:r>
            <a:endParaRPr lang="en-DE" dirty="0"/>
          </a:p>
        </p:txBody>
      </p:sp>
      <p:sp>
        <p:nvSpPr>
          <p:cNvPr id="6" name="Fußzeilenplatzhalter 2">
            <a:extLst>
              <a:ext uri="{FF2B5EF4-FFF2-40B4-BE49-F238E27FC236}">
                <a16:creationId xmlns:a16="http://schemas.microsoft.com/office/drawing/2014/main" id="{16709A77-31F7-21AF-B41D-D9AFF1480B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1403648" y="6556375"/>
            <a:ext cx="6509890" cy="298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Fußzeile | Hier könnte Ihre Werbung stehen</a:t>
            </a:r>
            <a:endParaRPr lang="en-DE" dirty="0"/>
          </a:p>
        </p:txBody>
      </p:sp>
      <p:sp>
        <p:nvSpPr>
          <p:cNvPr id="7" name="Foliennummernplatzhalter 3">
            <a:extLst>
              <a:ext uri="{FF2B5EF4-FFF2-40B4-BE49-F238E27FC236}">
                <a16:creationId xmlns:a16="http://schemas.microsoft.com/office/drawing/2014/main" id="{B8FB7693-DC97-382D-6C69-656A3943A4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auto">
          <a:xfrm>
            <a:off x="7913538" y="6551280"/>
            <a:ext cx="638325" cy="2984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3DD1E-536C-459E-927F-49199C5C4081}" type="slidenum">
              <a:rPr lang="en-DE" smtClean="0"/>
              <a:pPr/>
              <a:t>‹Nr.›</a:t>
            </a:fld>
            <a:endParaRPr lang="en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Vergleich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251520" y="731836"/>
            <a:ext cx="8229600" cy="68580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Titelmasterformat durch Klicken bearbeiten</a:t>
            </a:r>
            <a:endParaRPr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294234" y="1533434"/>
            <a:ext cx="4040188" cy="63976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 dirty="0"/>
              <a:t>Textmasterformate durch Klicken bearbeiten</a:t>
            </a:r>
            <a:endParaRPr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294234" y="2173196"/>
            <a:ext cx="4040188" cy="3951288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000"/>
            </a:lvl1pPr>
            <a:lvl2pPr marL="742950" indent="-285750">
              <a:buFont typeface="Wingdings" panose="05000000000000000000" pitchFamily="2" charset="2"/>
              <a:buChar char="§"/>
              <a:defRPr sz="2000"/>
            </a:lvl2pPr>
            <a:lvl3pPr marL="1143000" indent="-228600">
              <a:buFont typeface="Wingdings" panose="05000000000000000000" pitchFamily="2" charset="2"/>
              <a:buChar char="§"/>
              <a:defRPr sz="2000"/>
            </a:lvl3pPr>
            <a:lvl4pPr marL="1600200" indent="-228600">
              <a:buFont typeface="Wingdings" panose="05000000000000000000" pitchFamily="2" charset="2"/>
              <a:buChar char="§"/>
              <a:defRPr sz="2000"/>
            </a:lvl4pPr>
            <a:lvl5pPr marL="2057400" indent="-228600">
              <a:buFont typeface="Wingdings" panose="05000000000000000000" pitchFamily="2" charset="2"/>
              <a:buChar char="§"/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de-DE"/>
              <a:t>Textmasterformate durch Klicken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4482059" y="1533434"/>
            <a:ext cx="4041775" cy="639762"/>
          </a:xfrm>
        </p:spPr>
        <p:txBody>
          <a:bodyPr anchor="b"/>
          <a:lstStyle>
            <a:lvl1pPr marL="0" indent="0">
              <a:buFont typeface="Wingdings" panose="05000000000000000000" pitchFamily="2" charset="2"/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 dirty="0"/>
              <a:t>Textmasterformate durch Klicken bearbeiten</a:t>
            </a:r>
            <a:endParaRPr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 bwMode="auto">
          <a:xfrm>
            <a:off x="4482059" y="2173196"/>
            <a:ext cx="4041775" cy="3951288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000"/>
            </a:lvl1pPr>
            <a:lvl2pPr marL="742950" indent="-285750">
              <a:buFont typeface="Wingdings" panose="05000000000000000000" pitchFamily="2" charset="2"/>
              <a:buChar char="§"/>
              <a:defRPr sz="2000"/>
            </a:lvl2pPr>
            <a:lvl3pPr marL="1143000" indent="-228600">
              <a:buFont typeface="Wingdings" panose="05000000000000000000" pitchFamily="2" charset="2"/>
              <a:buChar char="§"/>
              <a:defRPr sz="2000"/>
            </a:lvl3pPr>
            <a:lvl4pPr marL="1600200" indent="-228600">
              <a:buFont typeface="Wingdings" panose="05000000000000000000" pitchFamily="2" charset="2"/>
              <a:buChar char="§"/>
              <a:defRPr sz="2000"/>
            </a:lvl4pPr>
            <a:lvl5pPr marL="2057400" indent="-228600">
              <a:buFont typeface="Wingdings" panose="05000000000000000000" pitchFamily="2" charset="2"/>
              <a:buChar char="§"/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de-DE"/>
              <a:t>Textmasterformate durch Klicken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7" name="Datumsplatzhalter 1">
            <a:extLst>
              <a:ext uri="{FF2B5EF4-FFF2-40B4-BE49-F238E27FC236}">
                <a16:creationId xmlns:a16="http://schemas.microsoft.com/office/drawing/2014/main" id="{CF35BC75-A8FA-3755-A632-FDAE5C242C3E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294234" y="6556376"/>
            <a:ext cx="1109414" cy="298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DE"/>
              <a:t>23/10/2022</a:t>
            </a:r>
            <a:endParaRPr lang="en-DE" dirty="0"/>
          </a:p>
        </p:txBody>
      </p:sp>
      <p:sp>
        <p:nvSpPr>
          <p:cNvPr id="8" name="Fußzeilenplatzhalter 2">
            <a:extLst>
              <a:ext uri="{FF2B5EF4-FFF2-40B4-BE49-F238E27FC236}">
                <a16:creationId xmlns:a16="http://schemas.microsoft.com/office/drawing/2014/main" id="{786D7A50-32AA-B92E-E483-D44BB9ACF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1403648" y="6556375"/>
            <a:ext cx="6509890" cy="298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Fußzeile | Hier könnte Ihre Werbung stehen</a:t>
            </a:r>
            <a:endParaRPr lang="en-DE" dirty="0"/>
          </a:p>
        </p:txBody>
      </p:sp>
      <p:sp>
        <p:nvSpPr>
          <p:cNvPr id="9" name="Foliennummernplatzhalter 3">
            <a:extLst>
              <a:ext uri="{FF2B5EF4-FFF2-40B4-BE49-F238E27FC236}">
                <a16:creationId xmlns:a16="http://schemas.microsoft.com/office/drawing/2014/main" id="{3F25BF6F-7FF4-7C59-A3D2-7F6966468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7913538" y="6551280"/>
            <a:ext cx="638325" cy="2984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3DD1E-536C-459E-927F-49199C5C4081}" type="slidenum">
              <a:rPr lang="en-DE" smtClean="0"/>
              <a:pPr/>
              <a:t>‹Nr.›</a:t>
            </a:fld>
            <a:endParaRPr lang="en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Nur Tite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251520" y="764704"/>
            <a:ext cx="8077248" cy="649287"/>
          </a:xfrm>
        </p:spPr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3" name="Datumsplatzhalter 1">
            <a:extLst>
              <a:ext uri="{FF2B5EF4-FFF2-40B4-BE49-F238E27FC236}">
                <a16:creationId xmlns:a16="http://schemas.microsoft.com/office/drawing/2014/main" id="{84E6626C-0C2F-7739-40DD-C55FA2A1AD65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auto">
          <a:xfrm>
            <a:off x="294234" y="6556376"/>
            <a:ext cx="1109414" cy="298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DE"/>
              <a:t>23/10/2022</a:t>
            </a:r>
            <a:endParaRPr lang="en-DE" dirty="0"/>
          </a:p>
        </p:txBody>
      </p:sp>
      <p:sp>
        <p:nvSpPr>
          <p:cNvPr id="4" name="Fußzeilenplatzhalter 2">
            <a:extLst>
              <a:ext uri="{FF2B5EF4-FFF2-40B4-BE49-F238E27FC236}">
                <a16:creationId xmlns:a16="http://schemas.microsoft.com/office/drawing/2014/main" id="{27FD079C-E5C5-F2D8-14CD-A4E5A23D4C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1403648" y="6556375"/>
            <a:ext cx="6509890" cy="298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Fußzeile | Hier könnte Ihre Werbung stehen</a:t>
            </a:r>
            <a:endParaRPr lang="en-DE" dirty="0"/>
          </a:p>
        </p:txBody>
      </p:sp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5DA64E38-5B07-1E2E-9F73-AC6C5897FF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auto">
          <a:xfrm>
            <a:off x="7913538" y="6551280"/>
            <a:ext cx="638325" cy="2984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3DD1E-536C-459E-927F-49199C5C4081}" type="slidenum">
              <a:rPr lang="en-DE" smtClean="0"/>
              <a:pPr/>
              <a:t>‹Nr.›</a:t>
            </a:fld>
            <a:endParaRPr lang="en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Le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DDB7158-8782-E8F8-015A-17370789436D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auto">
          <a:xfrm>
            <a:off x="294234" y="6556376"/>
            <a:ext cx="1109414" cy="298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DE"/>
              <a:t>23/10/2022</a:t>
            </a:r>
            <a:endParaRPr lang="en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0D660C5-12B4-7967-4E71-F5E54A1323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1403648" y="6556375"/>
            <a:ext cx="6509890" cy="298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Fußzeile | Hier könnte Ihre Werbung stehen</a:t>
            </a:r>
            <a:endParaRPr lang="en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084CA5D-DF6C-5F1B-3872-97F9FAB5E2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auto">
          <a:xfrm>
            <a:off x="7913538" y="6551280"/>
            <a:ext cx="638325" cy="2984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3DD1E-536C-459E-927F-49199C5C4081}" type="slidenum">
              <a:rPr lang="en-DE" smtClean="0"/>
              <a:pPr/>
              <a:t>‹Nr.›</a:t>
            </a:fld>
            <a:endParaRPr lang="en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Inhalt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241176" y="692696"/>
            <a:ext cx="7859216" cy="703263"/>
          </a:xfrm>
        </p:spPr>
        <p:txBody>
          <a:bodyPr/>
          <a:lstStyle>
            <a:lvl1pPr algn="l">
              <a:defRPr sz="2800" b="1"/>
            </a:lvl1pPr>
          </a:lstStyle>
          <a:p>
            <a:pPr>
              <a:defRPr/>
            </a:pPr>
            <a:r>
              <a:rPr lang="de-DE" dirty="0"/>
              <a:t>Titelmasterformat durch Klicken bearbeiten</a:t>
            </a:r>
            <a:endParaRPr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3338638" y="1553441"/>
            <a:ext cx="5111750" cy="4569371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de-DE" dirty="0"/>
              <a:t>Textmasterformate durch Klicken bearbeiten</a:t>
            </a:r>
            <a:endParaRPr dirty="0"/>
          </a:p>
          <a:p>
            <a:pPr lvl="1">
              <a:defRPr/>
            </a:pPr>
            <a:r>
              <a:rPr lang="de-DE" dirty="0"/>
              <a:t>Zweite Ebene</a:t>
            </a:r>
            <a:endParaRPr dirty="0"/>
          </a:p>
          <a:p>
            <a:pPr lvl="2">
              <a:defRPr/>
            </a:pPr>
            <a:r>
              <a:rPr lang="de-DE" dirty="0"/>
              <a:t>Dritte Ebene</a:t>
            </a:r>
            <a:endParaRPr dirty="0"/>
          </a:p>
          <a:p>
            <a:pPr lvl="3">
              <a:defRPr/>
            </a:pPr>
            <a:r>
              <a:rPr lang="de-DE" dirty="0"/>
              <a:t>Vierte Ebene</a:t>
            </a:r>
            <a:endParaRPr dirty="0"/>
          </a:p>
          <a:p>
            <a:pPr lvl="4">
              <a:defRPr/>
            </a:pPr>
            <a:r>
              <a:rPr lang="de-DE" dirty="0"/>
              <a:t>Fünfte Ebene</a:t>
            </a:r>
            <a:endParaRPr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241176" y="1561478"/>
            <a:ext cx="3008313" cy="4569371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de-DE" dirty="0"/>
              <a:t>Textmasterformate durch Klicken bearbeiten</a:t>
            </a:r>
            <a:endParaRPr dirty="0"/>
          </a:p>
        </p:txBody>
      </p:sp>
      <p:sp>
        <p:nvSpPr>
          <p:cNvPr id="5" name="Datumsplatzhalter 1">
            <a:extLst>
              <a:ext uri="{FF2B5EF4-FFF2-40B4-BE49-F238E27FC236}">
                <a16:creationId xmlns:a16="http://schemas.microsoft.com/office/drawing/2014/main" id="{C7B35AE4-4155-F7D0-DF5C-79FB68888DF7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294234" y="6556376"/>
            <a:ext cx="1109414" cy="298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DE"/>
              <a:t>23/10/2022</a:t>
            </a:r>
            <a:endParaRPr lang="en-DE" dirty="0"/>
          </a:p>
        </p:txBody>
      </p:sp>
      <p:sp>
        <p:nvSpPr>
          <p:cNvPr id="6" name="Fußzeilenplatzhalter 2">
            <a:extLst>
              <a:ext uri="{FF2B5EF4-FFF2-40B4-BE49-F238E27FC236}">
                <a16:creationId xmlns:a16="http://schemas.microsoft.com/office/drawing/2014/main" id="{0565F8B4-BC20-3A01-7EBC-8A2920D303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1403648" y="6556375"/>
            <a:ext cx="6509890" cy="298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Fußzeile | Hier könnte Ihre Werbung stehen</a:t>
            </a:r>
            <a:endParaRPr lang="en-DE" dirty="0"/>
          </a:p>
        </p:txBody>
      </p:sp>
      <p:sp>
        <p:nvSpPr>
          <p:cNvPr id="7" name="Foliennummernplatzhalter 3">
            <a:extLst>
              <a:ext uri="{FF2B5EF4-FFF2-40B4-BE49-F238E27FC236}">
                <a16:creationId xmlns:a16="http://schemas.microsoft.com/office/drawing/2014/main" id="{F47B4C57-54A2-15CF-224B-464121C84E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auto">
          <a:xfrm>
            <a:off x="7913538" y="6551280"/>
            <a:ext cx="638325" cy="2984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3DD1E-536C-459E-927F-49199C5C4081}" type="slidenum">
              <a:rPr lang="en-DE" smtClean="0"/>
              <a:pPr/>
              <a:t>‹Nr.›</a:t>
            </a:fld>
            <a:endParaRPr lang="en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KomplettLe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de-DE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7338" y="1712913"/>
            <a:ext cx="8229600" cy="4724399"/>
          </a:xfrm>
          <a:prstGeom prst="rect">
            <a:avLst/>
          </a:prstGeom>
          <a:noFill/>
          <a:ln>
            <a:noFill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de-DE" dirty="0"/>
              <a:t>Klicken Sie, um die Formate des Vorlagentextes zu bearbeiten</a:t>
            </a:r>
            <a:endParaRPr dirty="0"/>
          </a:p>
          <a:p>
            <a:pPr lvl="1">
              <a:defRPr/>
            </a:pPr>
            <a:r>
              <a:rPr lang="de-DE" dirty="0"/>
              <a:t>Zweite Ebene</a:t>
            </a:r>
            <a:endParaRPr dirty="0"/>
          </a:p>
          <a:p>
            <a:pPr lvl="2">
              <a:defRPr/>
            </a:pPr>
            <a:r>
              <a:rPr lang="de-DE" dirty="0"/>
              <a:t>Dritte Ebene</a:t>
            </a:r>
            <a:endParaRPr dirty="0"/>
          </a:p>
          <a:p>
            <a:pPr lvl="3">
              <a:defRPr/>
            </a:pPr>
            <a:r>
              <a:rPr lang="de-DE" dirty="0"/>
              <a:t>Vierte Ebene</a:t>
            </a:r>
            <a:endParaRPr dirty="0"/>
          </a:p>
          <a:p>
            <a:pPr lvl="4">
              <a:defRPr/>
            </a:pPr>
            <a:r>
              <a:rPr lang="de-DE" dirty="0"/>
              <a:t>Fünfte Ebene</a:t>
            </a:r>
            <a:endParaRPr dirty="0"/>
          </a:p>
        </p:txBody>
      </p:sp>
      <p:sp>
        <p:nvSpPr>
          <p:cNvPr id="1027" name="AutoShape 5"/>
          <p:cNvSpPr>
            <a:spLocks noChangeArrowheads="1"/>
          </p:cNvSpPr>
          <p:nvPr/>
        </p:nvSpPr>
        <p:spPr bwMode="auto">
          <a:xfrm>
            <a:off x="647700" y="838200"/>
            <a:ext cx="5040313" cy="609600"/>
          </a:xfrm>
          <a:prstGeom prst="roundRect">
            <a:avLst>
              <a:gd name="adj" fmla="val 49995"/>
            </a:avLst>
          </a:prstGeom>
          <a:solidFill>
            <a:schemeClr val="bg1"/>
          </a:solidFill>
          <a:ln>
            <a:noFill/>
          </a:ln>
        </p:spPr>
        <p:txBody>
          <a:bodyPr wrap="none" lIns="92075" tIns="46038" rIns="92075" bIns="46038" anchor="ctr"/>
          <a:lstStyle>
            <a:lvl1pPr>
              <a:defRPr sz="3200" b="1" i="1">
                <a:solidFill>
                  <a:schemeClr val="bg2"/>
                </a:solidFill>
                <a:latin typeface="Arial"/>
              </a:defRPr>
            </a:lvl1pPr>
            <a:lvl2pPr marL="742950" indent="-285750">
              <a:defRPr sz="3200" b="1" i="1">
                <a:solidFill>
                  <a:schemeClr val="bg2"/>
                </a:solidFill>
                <a:latin typeface="Arial"/>
              </a:defRPr>
            </a:lvl2pPr>
            <a:lvl3pPr marL="1143000" indent="-228600">
              <a:defRPr sz="3200" b="1" i="1">
                <a:solidFill>
                  <a:schemeClr val="bg2"/>
                </a:solidFill>
                <a:latin typeface="Arial"/>
              </a:defRPr>
            </a:lvl3pPr>
            <a:lvl4pPr marL="1600200" indent="-228600">
              <a:defRPr sz="3200" b="1" i="1">
                <a:solidFill>
                  <a:schemeClr val="bg2"/>
                </a:solidFill>
                <a:latin typeface="Arial"/>
              </a:defRPr>
            </a:lvl4pPr>
            <a:lvl5pPr marL="2057400" indent="-228600">
              <a:defRPr sz="3200" b="1" i="1">
                <a:solidFill>
                  <a:schemeClr val="bg2"/>
                </a:solidFill>
                <a:latin typeface="Arial"/>
              </a:defRPr>
            </a:lvl5pPr>
            <a:lvl6pPr marL="2514600" indent="-228600">
              <a:spcBef>
                <a:spcPts val="0"/>
              </a:spcBef>
              <a:spcAft>
                <a:spcPts val="0"/>
              </a:spcAft>
              <a:defRPr sz="3200" b="1" i="1">
                <a:solidFill>
                  <a:schemeClr val="bg2"/>
                </a:solidFill>
                <a:latin typeface="Arial"/>
              </a:defRPr>
            </a:lvl6pPr>
            <a:lvl7pPr marL="2971800" indent="-228600">
              <a:spcBef>
                <a:spcPts val="0"/>
              </a:spcBef>
              <a:spcAft>
                <a:spcPts val="0"/>
              </a:spcAft>
              <a:defRPr sz="3200" b="1" i="1">
                <a:solidFill>
                  <a:schemeClr val="bg2"/>
                </a:solidFill>
                <a:latin typeface="Arial"/>
              </a:defRPr>
            </a:lvl7pPr>
            <a:lvl8pPr marL="3429000" indent="-228600">
              <a:spcBef>
                <a:spcPts val="0"/>
              </a:spcBef>
              <a:spcAft>
                <a:spcPts val="0"/>
              </a:spcAft>
              <a:defRPr sz="3200" b="1" i="1">
                <a:solidFill>
                  <a:schemeClr val="bg2"/>
                </a:solidFill>
                <a:latin typeface="Arial"/>
              </a:defRPr>
            </a:lvl8pPr>
            <a:lvl9pPr marL="3886200" indent="-228600">
              <a:spcBef>
                <a:spcPts val="0"/>
              </a:spcBef>
              <a:spcAft>
                <a:spcPts val="0"/>
              </a:spcAft>
              <a:defRPr sz="3200" b="1" i="1">
                <a:solidFill>
                  <a:schemeClr val="bg2"/>
                </a:solidFill>
                <a:latin typeface="Arial"/>
              </a:defRPr>
            </a:lvl9pPr>
          </a:lstStyle>
          <a:p>
            <a:pPr algn="ctr">
              <a:defRPr/>
            </a:pPr>
            <a:endParaRPr lang="en-US" sz="2400" b="0" i="0">
              <a:solidFill>
                <a:schemeClr val="tx1"/>
              </a:solidFill>
              <a:latin typeface="Times New Roman"/>
            </a:endParaRPr>
          </a:p>
        </p:txBody>
      </p:sp>
      <p:sp>
        <p:nvSpPr>
          <p:cNvPr id="26" name="Rechteck 25"/>
          <p:cNvSpPr/>
          <p:nvPr userDrawn="1"/>
        </p:nvSpPr>
        <p:spPr bwMode="auto">
          <a:xfrm>
            <a:off x="0" y="0"/>
            <a:ext cx="8551863" cy="14398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08035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pic>
        <p:nvPicPr>
          <p:cNvPr id="1029" name="Inhaltsplatzhalter 5" descr="Label_RUB_WEISS-BLAU_srgb.jpg"/>
          <p:cNvPicPr>
            <a:picLocks noChangeAspect="1"/>
          </p:cNvPicPr>
          <p:nvPr userDrawn="1"/>
        </p:nvPicPr>
        <p:blipFill>
          <a:blip r:embed="rId11"/>
          <a:stretch/>
        </p:blipFill>
        <p:spPr bwMode="auto">
          <a:xfrm>
            <a:off x="8086725" y="0"/>
            <a:ext cx="720724" cy="72072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3" name="Gerade Verbindung 32"/>
          <p:cNvCxnSpPr>
            <a:cxnSpLocks/>
          </p:cNvCxnSpPr>
          <p:nvPr userDrawn="1"/>
        </p:nvCxnSpPr>
        <p:spPr bwMode="auto">
          <a:xfrm>
            <a:off x="220663" y="1457325"/>
            <a:ext cx="7094537" cy="1587"/>
          </a:xfrm>
          <a:prstGeom prst="line">
            <a:avLst/>
          </a:prstGeom>
          <a:ln w="57150">
            <a:solidFill>
              <a:srgbClr val="8DAE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34"/>
          <p:cNvCxnSpPr>
            <a:cxnSpLocks/>
          </p:cNvCxnSpPr>
          <p:nvPr userDrawn="1"/>
        </p:nvCxnSpPr>
        <p:spPr bwMode="auto">
          <a:xfrm>
            <a:off x="220663" y="6496050"/>
            <a:ext cx="7094537" cy="1587"/>
          </a:xfrm>
          <a:prstGeom prst="line">
            <a:avLst/>
          </a:prstGeom>
          <a:ln w="57150">
            <a:solidFill>
              <a:srgbClr val="8DAE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764704"/>
            <a:ext cx="8199437" cy="649287"/>
          </a:xfrm>
          <a:prstGeom prst="rect">
            <a:avLst/>
          </a:prstGeom>
          <a:noFill/>
          <a:ln>
            <a:noFill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de-DE" dirty="0"/>
              <a:t>Klicken Sie, um das Titelformat zu</a:t>
            </a:r>
            <a:endParaRPr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DE25304-8EEA-535C-0427-AEA9C43348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94234" y="6556376"/>
            <a:ext cx="1109414" cy="298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DE"/>
              <a:t>23/10/2022</a:t>
            </a:r>
            <a:endParaRPr lang="en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F3F936C-6696-B62E-2C40-4B8309909C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03648" y="6556375"/>
            <a:ext cx="6840760" cy="298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Fußzeile | Hier könnte Ihre Werbung stehen</a:t>
            </a:r>
            <a:endParaRPr lang="en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9219E1C-96BF-D18B-47CB-F098A5CEB0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44408" y="6551280"/>
            <a:ext cx="563041" cy="2984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3DD1E-536C-459E-927F-49199C5C4081}" type="slidenum">
              <a:rPr lang="en-DE" smtClean="0"/>
              <a:pPr/>
              <a:t>‹Nr.›</a:t>
            </a:fld>
            <a:endParaRPr lang="en-DE" dirty="0"/>
          </a:p>
        </p:txBody>
      </p:sp>
      <p:pic>
        <p:nvPicPr>
          <p:cNvPr id="6" name="Grafik 5" descr="Ein Bild, das Text enthält.&#10;&#10;Automatisch generierte Beschreibung">
            <a:extLst>
              <a:ext uri="{FF2B5EF4-FFF2-40B4-BE49-F238E27FC236}">
                <a16:creationId xmlns:a16="http://schemas.microsoft.com/office/drawing/2014/main" id="{47F42BF0-0B8B-8442-BE7B-6202332507E3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238" y="56423"/>
            <a:ext cx="2566819" cy="60787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</p:sldLayoutIdLst>
  <p:hf hdr="0"/>
  <p:txStyles>
    <p:titleStyle>
      <a:lvl1pPr algn="l">
        <a:lnSpc>
          <a:spcPct val="90000"/>
        </a:lnSpc>
        <a:spcBef>
          <a:spcPts val="0"/>
        </a:spcBef>
        <a:spcAft>
          <a:spcPts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>
        <a:lnSpc>
          <a:spcPct val="90000"/>
        </a:lnSpc>
        <a:spcBef>
          <a:spcPts val="0"/>
        </a:spcBef>
        <a:spcAft>
          <a:spcPts val="0"/>
        </a:spcAft>
        <a:defRPr sz="3400" b="1">
          <a:solidFill>
            <a:schemeClr val="tx1"/>
          </a:solidFill>
          <a:latin typeface="Arial"/>
        </a:defRPr>
      </a:lvl2pPr>
      <a:lvl3pPr algn="l">
        <a:lnSpc>
          <a:spcPct val="90000"/>
        </a:lnSpc>
        <a:spcBef>
          <a:spcPts val="0"/>
        </a:spcBef>
        <a:spcAft>
          <a:spcPts val="0"/>
        </a:spcAft>
        <a:defRPr sz="3400" b="1">
          <a:solidFill>
            <a:schemeClr val="tx1"/>
          </a:solidFill>
          <a:latin typeface="Arial"/>
        </a:defRPr>
      </a:lvl3pPr>
      <a:lvl4pPr algn="l">
        <a:lnSpc>
          <a:spcPct val="90000"/>
        </a:lnSpc>
        <a:spcBef>
          <a:spcPts val="0"/>
        </a:spcBef>
        <a:spcAft>
          <a:spcPts val="0"/>
        </a:spcAft>
        <a:defRPr sz="3400" b="1">
          <a:solidFill>
            <a:schemeClr val="tx1"/>
          </a:solidFill>
          <a:latin typeface="Arial"/>
        </a:defRPr>
      </a:lvl4pPr>
      <a:lvl5pPr algn="l">
        <a:lnSpc>
          <a:spcPct val="90000"/>
        </a:lnSpc>
        <a:spcBef>
          <a:spcPts val="0"/>
        </a:spcBef>
        <a:spcAft>
          <a:spcPts val="0"/>
        </a:spcAft>
        <a:defRPr sz="3400" b="1">
          <a:solidFill>
            <a:schemeClr val="tx1"/>
          </a:solidFill>
          <a:latin typeface="Arial"/>
        </a:defRPr>
      </a:lvl5pPr>
      <a:lvl6pPr marL="457200" algn="ctr">
        <a:lnSpc>
          <a:spcPct val="90000"/>
        </a:lnSpc>
        <a:spcBef>
          <a:spcPts val="0"/>
        </a:spcBef>
        <a:spcAft>
          <a:spcPts val="0"/>
        </a:spcAft>
        <a:defRPr sz="3400" b="1">
          <a:solidFill>
            <a:schemeClr val="tx1"/>
          </a:solidFill>
          <a:latin typeface="Arial"/>
        </a:defRPr>
      </a:lvl6pPr>
      <a:lvl7pPr marL="914400" algn="ctr">
        <a:lnSpc>
          <a:spcPct val="90000"/>
        </a:lnSpc>
        <a:spcBef>
          <a:spcPts val="0"/>
        </a:spcBef>
        <a:spcAft>
          <a:spcPts val="0"/>
        </a:spcAft>
        <a:defRPr sz="3400" b="1">
          <a:solidFill>
            <a:schemeClr val="tx1"/>
          </a:solidFill>
          <a:latin typeface="Arial"/>
        </a:defRPr>
      </a:lvl7pPr>
      <a:lvl8pPr marL="1371600" algn="ctr">
        <a:lnSpc>
          <a:spcPct val="90000"/>
        </a:lnSpc>
        <a:spcBef>
          <a:spcPts val="0"/>
        </a:spcBef>
        <a:spcAft>
          <a:spcPts val="0"/>
        </a:spcAft>
        <a:defRPr sz="3400" b="1">
          <a:solidFill>
            <a:schemeClr val="tx1"/>
          </a:solidFill>
          <a:latin typeface="Arial"/>
        </a:defRPr>
      </a:lvl8pPr>
      <a:lvl9pPr marL="1828800" algn="ctr">
        <a:lnSpc>
          <a:spcPct val="90000"/>
        </a:lnSpc>
        <a:spcBef>
          <a:spcPts val="0"/>
        </a:spcBef>
        <a:spcAft>
          <a:spcPts val="0"/>
        </a:spcAft>
        <a:defRPr sz="3400" b="1">
          <a:solidFill>
            <a:schemeClr val="tx1"/>
          </a:solidFill>
          <a:latin typeface="Arial"/>
        </a:defRPr>
      </a:lvl9pPr>
    </p:titleStyle>
    <p:bodyStyle>
      <a:lvl1pPr marL="342900" indent="-342900" algn="l">
        <a:spcBef>
          <a:spcPts val="0"/>
        </a:spcBef>
        <a:spcAft>
          <a:spcPts val="0"/>
        </a:spcAft>
        <a:buClr>
          <a:schemeClr val="tx1"/>
        </a:buClr>
        <a:buSzPct val="75000"/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>
        <a:spcBef>
          <a:spcPts val="0"/>
        </a:spcBef>
        <a:spcAft>
          <a:spcPts val="0"/>
        </a:spcAft>
        <a:buClr>
          <a:schemeClr val="tx1"/>
        </a:buClr>
        <a:buSzPct val="75000"/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</a:defRPr>
      </a:lvl2pPr>
      <a:lvl3pPr marL="1143000" indent="-228600" algn="l">
        <a:spcBef>
          <a:spcPts val="0"/>
        </a:spcBef>
        <a:spcAft>
          <a:spcPts val="0"/>
        </a:spcAft>
        <a:buClr>
          <a:schemeClr val="tx1"/>
        </a:buClr>
        <a:buSzPct val="75000"/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</a:defRPr>
      </a:lvl3pPr>
      <a:lvl4pPr marL="1600200" indent="-228600" algn="l">
        <a:spcBef>
          <a:spcPts val="0"/>
        </a:spcBef>
        <a:spcAft>
          <a:spcPts val="0"/>
        </a:spcAft>
        <a:buClr>
          <a:schemeClr val="tx1"/>
        </a:buClr>
        <a:buSzPct val="80000"/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</a:defRPr>
      </a:lvl4pPr>
      <a:lvl5pPr marL="2057400" indent="-228600" algn="l">
        <a:spcBef>
          <a:spcPts val="0"/>
        </a:spcBef>
        <a:spcAft>
          <a:spcPts val="0"/>
        </a:spcAft>
        <a:buClr>
          <a:schemeClr val="tx1"/>
        </a:buClr>
        <a:buSzPct val="65000"/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</a:defRPr>
      </a:lvl5pPr>
      <a:lvl6pPr marL="2514600" indent="-228600" algn="l">
        <a:spcBef>
          <a:spcPts val="0"/>
        </a:spcBef>
        <a:spcAft>
          <a:spcPts val="0"/>
        </a:spcAft>
        <a:buClr>
          <a:schemeClr val="tx1"/>
        </a:buClr>
        <a:buSzPct val="65000"/>
        <a:buFont typeface="Wingdings"/>
        <a:buChar char="l"/>
        <a:defRPr>
          <a:solidFill>
            <a:schemeClr val="tx1"/>
          </a:solidFill>
          <a:latin typeface="+mn-lt"/>
        </a:defRPr>
      </a:lvl6pPr>
      <a:lvl7pPr marL="2971800" indent="-228600" algn="l">
        <a:spcBef>
          <a:spcPts val="0"/>
        </a:spcBef>
        <a:spcAft>
          <a:spcPts val="0"/>
        </a:spcAft>
        <a:buClr>
          <a:schemeClr val="tx1"/>
        </a:buClr>
        <a:buSzPct val="65000"/>
        <a:buFont typeface="Wingdings"/>
        <a:buChar char="l"/>
        <a:defRPr>
          <a:solidFill>
            <a:schemeClr val="tx1"/>
          </a:solidFill>
          <a:latin typeface="+mn-lt"/>
        </a:defRPr>
      </a:lvl7pPr>
      <a:lvl8pPr marL="3429000" indent="-228600" algn="l">
        <a:spcBef>
          <a:spcPts val="0"/>
        </a:spcBef>
        <a:spcAft>
          <a:spcPts val="0"/>
        </a:spcAft>
        <a:buClr>
          <a:schemeClr val="tx1"/>
        </a:buClr>
        <a:buSzPct val="65000"/>
        <a:buFont typeface="Wingdings"/>
        <a:buChar char="l"/>
        <a:defRPr>
          <a:solidFill>
            <a:schemeClr val="tx1"/>
          </a:solidFill>
          <a:latin typeface="+mn-lt"/>
        </a:defRPr>
      </a:lvl8pPr>
      <a:lvl9pPr marL="3886200" indent="-228600" algn="l">
        <a:spcBef>
          <a:spcPts val="0"/>
        </a:spcBef>
        <a:spcAft>
          <a:spcPts val="0"/>
        </a:spcAft>
        <a:buClr>
          <a:schemeClr val="tx1"/>
        </a:buClr>
        <a:buSzPct val="65000"/>
        <a:buFont typeface="Wingdings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ax.mustermann@rub.de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26CCF82B-52DE-3D6F-951E-C5B11A39F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Präsentationslayout des IfE</a:t>
            </a:r>
            <a:endParaRPr lang="en-DE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AD48FE2F-9FB8-D419-31E3-E625D5496F7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Sonntag, 23.10.2022</a:t>
            </a:r>
            <a:endParaRPr lang="en-DE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8C2A93B9-F1C2-0760-7EAF-95B172E08D5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b="1" dirty="0"/>
              <a:t>Max Mustermann</a:t>
            </a:r>
          </a:p>
          <a:p>
            <a:r>
              <a:rPr lang="de-DE" dirty="0">
                <a:hlinkClick r:id="rId2"/>
              </a:rPr>
              <a:t>max.mustermann@rub.de</a:t>
            </a:r>
            <a:endParaRPr lang="de-DE" dirty="0"/>
          </a:p>
          <a:p>
            <a:r>
              <a:rPr lang="de-DE" dirty="0"/>
              <a:t>108012345678</a:t>
            </a:r>
          </a:p>
          <a:p>
            <a:r>
              <a:rPr lang="de-DE" dirty="0"/>
              <a:t>030303: Titel der Lehrveranstaltung</a:t>
            </a:r>
          </a:p>
          <a:p>
            <a:r>
              <a:rPr lang="de-DE" dirty="0"/>
              <a:t>Prof. Dr. Dozentin</a:t>
            </a:r>
            <a:endParaRPr lang="en-DE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5ADCF070-0877-3D5F-A3D8-529D60C9AB8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Untertitel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898424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F565FD-3537-8B40-3433-3E178A213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</a:t>
            </a:r>
            <a:endParaRPr lang="en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4F0F744-B19B-7D0D-CDC5-D15EC68F9B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Punkt 1</a:t>
            </a:r>
          </a:p>
          <a:p>
            <a:r>
              <a:rPr lang="de-DE" dirty="0"/>
              <a:t>Punkt 2</a:t>
            </a:r>
          </a:p>
          <a:p>
            <a:pPr lvl="1"/>
            <a:r>
              <a:rPr lang="de-DE" dirty="0"/>
              <a:t>Punkt 2a</a:t>
            </a:r>
          </a:p>
          <a:p>
            <a:pPr lvl="1"/>
            <a:r>
              <a:rPr lang="de-DE" dirty="0"/>
              <a:t>Punkt 2b</a:t>
            </a:r>
          </a:p>
          <a:p>
            <a:pPr lvl="1"/>
            <a:r>
              <a:rPr lang="de-DE" dirty="0"/>
              <a:t>Punkt 2c</a:t>
            </a:r>
          </a:p>
          <a:p>
            <a:r>
              <a:rPr lang="de-DE" dirty="0"/>
              <a:t>Punkt 3</a:t>
            </a:r>
            <a:endParaRPr lang="en-DE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D3E8967F-B627-1534-8E4C-EC1B6125FC7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DE"/>
              <a:t>23/10/2022</a:t>
            </a:r>
            <a:endParaRPr lang="en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171A0DC-61B3-D1C0-F688-6426CAF8C7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/>
              <a:t>Fußzeile | Hier könnte Ihre Werbung stehen</a:t>
            </a:r>
            <a:endParaRPr lang="en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E4527C-6CFD-AD3E-8E2F-43EDE2892D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783DD1E-536C-459E-927F-49199C5C4081}" type="slidenum">
              <a:rPr lang="en-DE" smtClean="0"/>
              <a:pPr/>
              <a:t>1</a:t>
            </a:fld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305053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CCA356-6BC5-5C20-C7B5-1C3091608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Abschnittsüberschrift</a:t>
            </a:r>
            <a:endParaRPr lang="en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D2AFEC7-AC92-52AA-B012-4F8D2D99EB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Text hinzufügen</a:t>
            </a:r>
            <a:endParaRPr lang="en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17C3779-FFE9-77AC-9762-58138A6AFCB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DE"/>
              <a:t>23/10/2022</a:t>
            </a:r>
            <a:endParaRPr lang="en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80CC4B0-FCD2-5B8E-79B2-280E03F23A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/>
              <a:t>Fußzeile | Hier könnte Ihre Werbung stehen</a:t>
            </a:r>
            <a:endParaRPr lang="en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A2AEAF1-B8DC-E12D-7A5E-7C1E1D9706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783DD1E-536C-459E-927F-49199C5C4081}" type="slidenum">
              <a:rPr lang="en-DE" smtClean="0"/>
              <a:pPr/>
              <a:t>2</a:t>
            </a:fld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117184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A987B8-46C5-3620-66C2-A0C0A768A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 hinzufügen</a:t>
            </a:r>
            <a:endParaRPr lang="en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6723ACC-1134-D230-9C40-4E03CBE0EDC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/>
              <a:t>Text 1</a:t>
            </a:r>
            <a:endParaRPr lang="en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AAFA504-8CBA-E642-2C0B-8242DC058C9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/>
              <a:t>Text 2</a:t>
            </a:r>
            <a:endParaRPr lang="en-DE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8DD9296-78FF-410B-BF5E-04E62C363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DE"/>
              <a:t>23/10/2022</a:t>
            </a:r>
            <a:endParaRPr lang="en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05BFBEF-C91E-ACA4-792B-9A1A9C0639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/>
              <a:t>Fußzeile | Hier könnte Ihre Werbung stehen</a:t>
            </a:r>
            <a:endParaRPr lang="en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3E5487D-7192-BA42-9B16-6D78F32126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783DD1E-536C-459E-927F-49199C5C4081}" type="slidenum">
              <a:rPr lang="en-DE" smtClean="0"/>
              <a:pPr/>
              <a:t>3</a:t>
            </a:fld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056648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357BA1-81F2-C384-B2B7-AC34BF473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Vergleich</a:t>
            </a:r>
            <a:endParaRPr lang="en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F73B730-357A-CED9-2C61-482AB7474D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Objekt 1</a:t>
            </a:r>
            <a:endParaRPr lang="en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A0498F4-B358-5FCC-9774-5631712EC7C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/>
              <a:t>Text</a:t>
            </a:r>
            <a:endParaRPr lang="en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C24D35B-A4DB-5127-C999-C8E2817201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Objekt 2</a:t>
            </a:r>
            <a:endParaRPr lang="en-DE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9046232-EE05-201C-0F5B-5540D1E2D07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de-DE" dirty="0"/>
              <a:t>Text</a:t>
            </a:r>
            <a:endParaRPr lang="en-DE" dirty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6EC6239-4CC0-E0DB-67CF-36DA4E2FE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DE"/>
              <a:t>23/10/2022</a:t>
            </a:r>
            <a:endParaRPr lang="en-DE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DE3D917-1338-8B75-3E5D-F565CF825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Fußzeile | Hier könnte Ihre Werbung stehen</a:t>
            </a:r>
            <a:endParaRPr lang="en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2F6843C-229B-8ECE-F71D-5E0C3877E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3DD1E-536C-459E-927F-49199C5C4081}" type="slidenum">
              <a:rPr lang="en-DE" smtClean="0"/>
              <a:pPr/>
              <a:t>4</a:t>
            </a:fld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44223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17AA78-9FA7-922E-3330-260019B05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Nur Titel</a:t>
            </a:r>
            <a:endParaRPr lang="en-DE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F8F0860-9549-059A-F32A-281527B9138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DE"/>
              <a:t>23/10/2022</a:t>
            </a:r>
            <a:endParaRPr lang="en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60155C8-0D69-0060-0B90-905F82DE3E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/>
              <a:t>Fußzeile | Hier könnte Ihre Werbung stehen</a:t>
            </a:r>
            <a:endParaRPr lang="en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B2A0DEE-6A4D-0595-7366-06E49BD153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783DD1E-536C-459E-927F-49199C5C4081}" type="slidenum">
              <a:rPr lang="en-DE" smtClean="0"/>
              <a:pPr/>
              <a:t>5</a:t>
            </a:fld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527941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0AFA13-17D2-C6B0-60D4-1D1123F40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</a:t>
            </a:r>
            <a:endParaRPr lang="en-DE" dirty="0"/>
          </a:p>
        </p:txBody>
      </p:sp>
      <p:pic>
        <p:nvPicPr>
          <p:cNvPr id="9" name="Inhaltsplatzhalter 8">
            <a:extLst>
              <a:ext uri="{FF2B5EF4-FFF2-40B4-BE49-F238E27FC236}">
                <a16:creationId xmlns:a16="http://schemas.microsoft.com/office/drawing/2014/main" id="{049D7372-66FB-227B-83E4-B52B5BAC98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9975" y="1554163"/>
            <a:ext cx="4568825" cy="4568825"/>
          </a:xfrm>
        </p:spPr>
      </p:pic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7A91EC2-B111-F6C0-3443-DD1A8164D65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de-DE" dirty="0"/>
              <a:t>Text</a:t>
            </a:r>
            <a:endParaRPr lang="en-DE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02A864A-D445-AC50-35E8-502671F0D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DE"/>
              <a:t>23/10/2022</a:t>
            </a:r>
            <a:endParaRPr lang="en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425AB11-AF84-4900-80DD-60805BC882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/>
              <a:t>Fußzeile | Hier könnte Ihre Werbung stehen</a:t>
            </a:r>
            <a:endParaRPr lang="en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D350095-FB0B-F73C-9D6D-5CE52E43C4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783DD1E-536C-459E-927F-49199C5C4081}" type="slidenum">
              <a:rPr lang="en-DE" smtClean="0"/>
              <a:pPr/>
              <a:t>6</a:t>
            </a:fld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426723851"/>
      </p:ext>
    </p:extLst>
  </p:cSld>
  <p:clrMapOvr>
    <a:masterClrMapping/>
  </p:clrMapOvr>
</p:sld>
</file>

<file path=ppt/theme/theme1.xml><?xml version="1.0" encoding="utf-8"?>
<a:theme xmlns:a="http://schemas.openxmlformats.org/drawingml/2006/main" name="Kapseln">
  <a:themeElements>
    <a:clrScheme name="">
      <a:dk1>
        <a:srgbClr val="003366"/>
      </a:dk1>
      <a:lt1>
        <a:srgbClr val="FFFFFF"/>
      </a:lt1>
      <a:dk2>
        <a:srgbClr val="000099"/>
      </a:dk2>
      <a:lt2>
        <a:srgbClr val="003366"/>
      </a:lt2>
      <a:accent1>
        <a:srgbClr val="DDDDDD"/>
      </a:accent1>
      <a:accent2>
        <a:srgbClr val="C0C0C0"/>
      </a:accent2>
      <a:accent3>
        <a:srgbClr val="FFFFFF"/>
      </a:accent3>
      <a:accent4>
        <a:srgbClr val="002A56"/>
      </a:accent4>
      <a:accent5>
        <a:srgbClr val="EBEBEB"/>
      </a:accent5>
      <a:accent6>
        <a:srgbClr val="AEAEAE"/>
      </a:accent6>
      <a:hlink>
        <a:srgbClr val="666699"/>
      </a:hlink>
      <a:folHlink>
        <a:srgbClr val="CC99FF"/>
      </a:folHlink>
    </a:clrScheme>
    <a:fontScheme name="Kapsel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Larissa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>
    <a:spDef>
      <a:spPr bwMode="auto">
        <a:xfrm>
          <a:off x="0" y="0"/>
          <a:ext cx="1" cy="1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/>
      <a:lstStyle/>
    </a:spDef>
    <a:lnDef>
      <a:spPr bwMode="auto">
        <a:xfrm>
          <a:off x="0" y="0"/>
          <a:ext cx="1" cy="1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/>
      <a:lstStyle/>
    </a:lnDef>
  </a:objectDefaults>
  <a:extraClrSchemeLst>
    <a:extraClrScheme>
      <a:clrScheme name="Kapseln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eln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eln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eln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C:\Programm\Office2000\Templates\Presentation Designs\Kapseln.pot</Template>
  <TotalTime>0</TotalTime>
  <Words>114</Words>
  <Application>Microsoft Office PowerPoint</Application>
  <DocSecurity>0</DocSecurity>
  <PresentationFormat>Bildschirmpräsentation (4:3)</PresentationFormat>
  <Paragraphs>46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Wingdings</vt:lpstr>
      <vt:lpstr>Kapseln</vt:lpstr>
      <vt:lpstr>Präsentationslayout des IfE</vt:lpstr>
      <vt:lpstr>Titel</vt:lpstr>
      <vt:lpstr>Abschnittsüberschrift</vt:lpstr>
      <vt:lpstr>Titel hinzufügen</vt:lpstr>
      <vt:lpstr>Vergleich</vt:lpstr>
      <vt:lpstr>Nur Titel</vt:lpstr>
      <vt:lpstr>Titel</vt:lpstr>
    </vt:vector>
  </TitlesOfParts>
  <Manager/>
  <Company>RUB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Policies and Strategies</dc:title>
  <dc:subject/>
  <dc:creator>IEE</dc:creator>
  <cp:keywords/>
  <dc:description/>
  <cp:lastModifiedBy>Alina Alfter</cp:lastModifiedBy>
  <cp:revision>1660</cp:revision>
  <dcterms:created xsi:type="dcterms:W3CDTF">2001-05-14T08:33:56Z</dcterms:created>
  <dcterms:modified xsi:type="dcterms:W3CDTF">2022-10-23T20:09:38Z</dcterms:modified>
  <cp:category/>
  <dc:identifier/>
  <cp:contentStatus/>
  <dc:language/>
  <cp:version/>
</cp:coreProperties>
</file>